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ans" charset="1" panose="020B0502040504020204"/>
      <p:regular r:id="rId10"/>
    </p:embeddedFont>
    <p:embeddedFont>
      <p:font typeface="Noto Sans Bold" charset="1" panose="020B0802040504020204"/>
      <p:regular r:id="rId11"/>
    </p:embeddedFont>
    <p:embeddedFont>
      <p:font typeface="Noto Sans Italics" charset="1" panose="020B0502040504090204"/>
      <p:regular r:id="rId12"/>
    </p:embeddedFont>
    <p:embeddedFont>
      <p:font typeface="Noto Sans Bold Italics" charset="1" panose="020B08020405040902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VAF71rFB9iY.mp4" Type="http://schemas.openxmlformats.org/officeDocument/2006/relationships/video"/><Relationship Id="rId4" Target="../media/VAF71rFB9iY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VAF71qGFs1k.mp4" Type="http://schemas.openxmlformats.org/officeDocument/2006/relationships/video"/><Relationship Id="rId4" Target="../media/VAF71qGFs1k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21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3910131">
            <a:off x="5906294" y="2536348"/>
            <a:ext cx="23300020" cy="7015990"/>
            <a:chOff x="0" y="0"/>
            <a:chExt cx="7881735" cy="23733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881735" cy="2373310"/>
            </a:xfrm>
            <a:custGeom>
              <a:avLst/>
              <a:gdLst/>
              <a:ahLst/>
              <a:cxnLst/>
              <a:rect r="r" b="b" t="t" l="l"/>
              <a:pathLst>
                <a:path h="2373310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2373310"/>
                  </a:lnTo>
                  <a:lnTo>
                    <a:pt x="0" y="23733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-3910131">
            <a:off x="63853" y="3762630"/>
            <a:ext cx="23300020" cy="3958269"/>
            <a:chOff x="0" y="0"/>
            <a:chExt cx="7881735" cy="13389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881735" cy="1338970"/>
            </a:xfrm>
            <a:custGeom>
              <a:avLst/>
              <a:gdLst/>
              <a:ahLst/>
              <a:cxnLst/>
              <a:rect r="r" b="b" t="t" l="l"/>
              <a:pathLst>
                <a:path h="1338970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1338970"/>
                  </a:lnTo>
                  <a:lnTo>
                    <a:pt x="0" y="1338970"/>
                  </a:lnTo>
                  <a:close/>
                </a:path>
              </a:pathLst>
            </a:custGeom>
            <a:solidFill>
              <a:srgbClr val="65212A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2101010" y="4385071"/>
            <a:ext cx="5455293" cy="5455293"/>
          </a:xfrm>
          <a:custGeom>
            <a:avLst/>
            <a:gdLst/>
            <a:ahLst/>
            <a:cxnLst/>
            <a:rect r="r" b="b" t="t" l="l"/>
            <a:pathLst>
              <a:path h="5455293" w="5455293">
                <a:moveTo>
                  <a:pt x="0" y="0"/>
                </a:moveTo>
                <a:lnTo>
                  <a:pt x="5455293" y="0"/>
                </a:lnTo>
                <a:lnTo>
                  <a:pt x="5455293" y="5455294"/>
                </a:lnTo>
                <a:lnTo>
                  <a:pt x="0" y="5455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28088" y="1129656"/>
            <a:ext cx="13113451" cy="5497196"/>
            <a:chOff x="0" y="0"/>
            <a:chExt cx="17484601" cy="732959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76200"/>
              <a:ext cx="17484601" cy="54813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6380"/>
                </a:lnSpc>
              </a:pPr>
              <a:r>
                <a:rPr lang="en-US" sz="13000" spc="-650">
                  <a:solidFill>
                    <a:srgbClr val="FFFFFF"/>
                  </a:solidFill>
                  <a:latin typeface="Noto Sans Bold"/>
                </a:rPr>
                <a:t>MEDICAL CADET CORPS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5683040"/>
              <a:ext cx="17484601" cy="164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Noto Sans Bold"/>
                </a:rPr>
                <a:t>Southern New England Conference</a:t>
              </a:r>
            </a:p>
            <a:p>
              <a:pPr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Noto Sans Bold"/>
                </a:rPr>
                <a:t>Affirmations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5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35823" y="3355524"/>
            <a:ext cx="12880754" cy="6101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779"/>
              </a:lnSpc>
            </a:pPr>
            <a:r>
              <a:rPr lang="en-US" sz="5999">
                <a:solidFill>
                  <a:srgbClr val="FFFFFF"/>
                </a:solidFill>
                <a:latin typeface="Noto Sans Bold"/>
              </a:rPr>
              <a:t>I am a Medical Cadet serving God and Country. I will do everything in my power to be loyal to God and the values of the Seventh-day Adventist Church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35823" y="650192"/>
            <a:ext cx="13236582" cy="2790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985"/>
              </a:lnSpc>
            </a:pPr>
            <a:r>
              <a:rPr lang="en-US" sz="9154">
                <a:solidFill>
                  <a:srgbClr val="FFFFFF"/>
                </a:solidFill>
                <a:latin typeface="Noto Sans Bold"/>
              </a:rPr>
              <a:t>MCC MISSION STATEMENT (CREED)</a:t>
            </a:r>
          </a:p>
        </p:txBody>
      </p:sp>
      <p:grpSp>
        <p:nvGrpSpPr>
          <p:cNvPr name="Group 4" id="4"/>
          <p:cNvGrpSpPr/>
          <p:nvPr/>
        </p:nvGrpSpPr>
        <p:grpSpPr>
          <a:xfrm rot="-8100000">
            <a:off x="10620541" y="-1002002"/>
            <a:ext cx="13442039" cy="4743097"/>
            <a:chOff x="0" y="0"/>
            <a:chExt cx="4547060" cy="16044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47060" cy="1604455"/>
            </a:xfrm>
            <a:custGeom>
              <a:avLst/>
              <a:gdLst/>
              <a:ahLst/>
              <a:cxnLst/>
              <a:rect r="r" b="b" t="t" l="l"/>
              <a:pathLst>
                <a:path h="1604455" w="4547060">
                  <a:moveTo>
                    <a:pt x="0" y="0"/>
                  </a:moveTo>
                  <a:lnTo>
                    <a:pt x="4547060" y="0"/>
                  </a:lnTo>
                  <a:lnTo>
                    <a:pt x="4547060" y="1604455"/>
                  </a:lnTo>
                  <a:lnTo>
                    <a:pt x="0" y="160445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-3910131">
            <a:off x="6082916" y="4617573"/>
            <a:ext cx="23300020" cy="4107683"/>
            <a:chOff x="0" y="0"/>
            <a:chExt cx="7881735" cy="138951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81735" cy="1389513"/>
            </a:xfrm>
            <a:custGeom>
              <a:avLst/>
              <a:gdLst/>
              <a:ahLst/>
              <a:cxnLst/>
              <a:rect r="r" b="b" t="t" l="l"/>
              <a:pathLst>
                <a:path h="1389513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1389513"/>
                  </a:lnTo>
                  <a:lnTo>
                    <a:pt x="0" y="1389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-8100000">
            <a:off x="5011828" y="2555271"/>
            <a:ext cx="19735995" cy="1770306"/>
            <a:chOff x="0" y="0"/>
            <a:chExt cx="6676127" cy="5988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76127" cy="598844"/>
            </a:xfrm>
            <a:custGeom>
              <a:avLst/>
              <a:gdLst/>
              <a:ahLst/>
              <a:cxnLst/>
              <a:rect r="r" b="b" t="t" l="l"/>
              <a:pathLst>
                <a:path h="598844" w="6676127">
                  <a:moveTo>
                    <a:pt x="0" y="0"/>
                  </a:moveTo>
                  <a:lnTo>
                    <a:pt x="6676127" y="0"/>
                  </a:lnTo>
                  <a:lnTo>
                    <a:pt x="6676127" y="598844"/>
                  </a:lnTo>
                  <a:lnTo>
                    <a:pt x="0" y="598844"/>
                  </a:lnTo>
                  <a:close/>
                </a:path>
              </a:pathLst>
            </a:custGeom>
            <a:solidFill>
              <a:srgbClr val="B2101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513519" y="305540"/>
            <a:ext cx="4219406" cy="4219406"/>
          </a:xfrm>
          <a:custGeom>
            <a:avLst/>
            <a:gdLst/>
            <a:ahLst/>
            <a:cxnLst/>
            <a:rect r="r" b="b" t="t" l="l"/>
            <a:pathLst>
              <a:path h="4219406" w="4219406">
                <a:moveTo>
                  <a:pt x="0" y="0"/>
                </a:moveTo>
                <a:lnTo>
                  <a:pt x="4219406" y="0"/>
                </a:lnTo>
                <a:lnTo>
                  <a:pt x="4219406" y="4219407"/>
                </a:lnTo>
                <a:lnTo>
                  <a:pt x="0" y="421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5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35823" y="3490129"/>
            <a:ext cx="12880754" cy="1148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779"/>
              </a:lnSpc>
            </a:pPr>
            <a:r>
              <a:rPr lang="en-US" sz="5999">
                <a:solidFill>
                  <a:srgbClr val="FFFFFF"/>
                </a:solidFill>
                <a:latin typeface="Noto Sans Bold"/>
              </a:rPr>
              <a:t>Serving God, Church and Country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35823" y="650192"/>
            <a:ext cx="13236582" cy="2790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85"/>
              </a:lnSpc>
            </a:pPr>
            <a:r>
              <a:rPr lang="en-US" sz="9154">
                <a:solidFill>
                  <a:srgbClr val="FFFFFF"/>
                </a:solidFill>
                <a:latin typeface="Noto Sans Bold"/>
              </a:rPr>
              <a:t>MCC MISSION </a:t>
            </a:r>
          </a:p>
          <a:p>
            <a:pPr marL="0" indent="0" lvl="0">
              <a:lnSpc>
                <a:spcPts val="10985"/>
              </a:lnSpc>
            </a:pPr>
            <a:r>
              <a:rPr lang="en-US" sz="9154">
                <a:solidFill>
                  <a:srgbClr val="FFFFFF"/>
                </a:solidFill>
                <a:latin typeface="Noto Sans Bold"/>
              </a:rPr>
              <a:t>MOTTO</a:t>
            </a:r>
          </a:p>
        </p:txBody>
      </p:sp>
      <p:grpSp>
        <p:nvGrpSpPr>
          <p:cNvPr name="Group 4" id="4"/>
          <p:cNvGrpSpPr/>
          <p:nvPr/>
        </p:nvGrpSpPr>
        <p:grpSpPr>
          <a:xfrm rot="-8100000">
            <a:off x="10620541" y="-1002002"/>
            <a:ext cx="13442039" cy="4743097"/>
            <a:chOff x="0" y="0"/>
            <a:chExt cx="4547060" cy="16044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47060" cy="1604455"/>
            </a:xfrm>
            <a:custGeom>
              <a:avLst/>
              <a:gdLst/>
              <a:ahLst/>
              <a:cxnLst/>
              <a:rect r="r" b="b" t="t" l="l"/>
              <a:pathLst>
                <a:path h="1604455" w="4547060">
                  <a:moveTo>
                    <a:pt x="0" y="0"/>
                  </a:moveTo>
                  <a:lnTo>
                    <a:pt x="4547060" y="0"/>
                  </a:lnTo>
                  <a:lnTo>
                    <a:pt x="4547060" y="1604455"/>
                  </a:lnTo>
                  <a:lnTo>
                    <a:pt x="0" y="160445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-3910131">
            <a:off x="6082916" y="4617573"/>
            <a:ext cx="23300020" cy="4107683"/>
            <a:chOff x="0" y="0"/>
            <a:chExt cx="7881735" cy="138951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81735" cy="1389513"/>
            </a:xfrm>
            <a:custGeom>
              <a:avLst/>
              <a:gdLst/>
              <a:ahLst/>
              <a:cxnLst/>
              <a:rect r="r" b="b" t="t" l="l"/>
              <a:pathLst>
                <a:path h="1389513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1389513"/>
                  </a:lnTo>
                  <a:lnTo>
                    <a:pt x="0" y="1389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-8100000">
            <a:off x="5011828" y="2555271"/>
            <a:ext cx="19735995" cy="1770306"/>
            <a:chOff x="0" y="0"/>
            <a:chExt cx="6676127" cy="5988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76127" cy="598844"/>
            </a:xfrm>
            <a:custGeom>
              <a:avLst/>
              <a:gdLst/>
              <a:ahLst/>
              <a:cxnLst/>
              <a:rect r="r" b="b" t="t" l="l"/>
              <a:pathLst>
                <a:path h="598844" w="6676127">
                  <a:moveTo>
                    <a:pt x="0" y="0"/>
                  </a:moveTo>
                  <a:lnTo>
                    <a:pt x="6676127" y="0"/>
                  </a:lnTo>
                  <a:lnTo>
                    <a:pt x="6676127" y="598844"/>
                  </a:lnTo>
                  <a:lnTo>
                    <a:pt x="0" y="598844"/>
                  </a:lnTo>
                  <a:close/>
                </a:path>
              </a:pathLst>
            </a:custGeom>
            <a:solidFill>
              <a:srgbClr val="B2101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513519" y="305540"/>
            <a:ext cx="4219406" cy="4219406"/>
          </a:xfrm>
          <a:custGeom>
            <a:avLst/>
            <a:gdLst/>
            <a:ahLst/>
            <a:cxnLst/>
            <a:rect r="r" b="b" t="t" l="l"/>
            <a:pathLst>
              <a:path h="4219406" w="4219406">
                <a:moveTo>
                  <a:pt x="0" y="0"/>
                </a:moveTo>
                <a:lnTo>
                  <a:pt x="4219406" y="0"/>
                </a:lnTo>
                <a:lnTo>
                  <a:pt x="4219406" y="4219407"/>
                </a:lnTo>
                <a:lnTo>
                  <a:pt x="0" y="421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5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8100000">
            <a:off x="10620541" y="-1002002"/>
            <a:ext cx="13442039" cy="4743097"/>
            <a:chOff x="0" y="0"/>
            <a:chExt cx="4547060" cy="16044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47060" cy="1604455"/>
            </a:xfrm>
            <a:custGeom>
              <a:avLst/>
              <a:gdLst/>
              <a:ahLst/>
              <a:cxnLst/>
              <a:rect r="r" b="b" t="t" l="l"/>
              <a:pathLst>
                <a:path h="1604455" w="4547060">
                  <a:moveTo>
                    <a:pt x="0" y="0"/>
                  </a:moveTo>
                  <a:lnTo>
                    <a:pt x="4547060" y="0"/>
                  </a:lnTo>
                  <a:lnTo>
                    <a:pt x="4547060" y="1604455"/>
                  </a:lnTo>
                  <a:lnTo>
                    <a:pt x="0" y="160445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-3910131">
            <a:off x="6082916" y="4617573"/>
            <a:ext cx="23300020" cy="4107683"/>
            <a:chOff x="0" y="0"/>
            <a:chExt cx="7881735" cy="13895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881735" cy="1389513"/>
            </a:xfrm>
            <a:custGeom>
              <a:avLst/>
              <a:gdLst/>
              <a:ahLst/>
              <a:cxnLst/>
              <a:rect r="r" b="b" t="t" l="l"/>
              <a:pathLst>
                <a:path h="1389513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1389513"/>
                  </a:lnTo>
                  <a:lnTo>
                    <a:pt x="0" y="1389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-8100000">
            <a:off x="5011828" y="2555271"/>
            <a:ext cx="19735995" cy="1770306"/>
            <a:chOff x="0" y="0"/>
            <a:chExt cx="6676127" cy="5988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676127" cy="598844"/>
            </a:xfrm>
            <a:custGeom>
              <a:avLst/>
              <a:gdLst/>
              <a:ahLst/>
              <a:cxnLst/>
              <a:rect r="r" b="b" t="t" l="l"/>
              <a:pathLst>
                <a:path h="598844" w="6676127">
                  <a:moveTo>
                    <a:pt x="0" y="0"/>
                  </a:moveTo>
                  <a:lnTo>
                    <a:pt x="6676127" y="0"/>
                  </a:lnTo>
                  <a:lnTo>
                    <a:pt x="6676127" y="598844"/>
                  </a:lnTo>
                  <a:lnTo>
                    <a:pt x="0" y="598844"/>
                  </a:lnTo>
                  <a:close/>
                </a:path>
              </a:pathLst>
            </a:custGeom>
            <a:solidFill>
              <a:srgbClr val="B2101F"/>
            </a:solidFill>
          </p:spPr>
        </p:sp>
      </p:grp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5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995" y="3278499"/>
            <a:ext cx="12922302" cy="649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69"/>
              </a:lnSpc>
            </a:pPr>
            <a:r>
              <a:rPr lang="en-US" sz="3968">
                <a:solidFill>
                  <a:srgbClr val="FFFFFF"/>
                </a:solidFill>
                <a:latin typeface="Noto Sans Bold"/>
              </a:rPr>
              <a:t>Soy un Cadete Médico, sirviendo a Dios, la iglesia </a:t>
            </a:r>
          </a:p>
          <a:p>
            <a:pPr>
              <a:lnSpc>
                <a:spcPts val="6469"/>
              </a:lnSpc>
            </a:pPr>
            <a:r>
              <a:rPr lang="en-US" sz="3968">
                <a:solidFill>
                  <a:srgbClr val="FFFFFF"/>
                </a:solidFill>
                <a:latin typeface="Noto Sans Bold"/>
              </a:rPr>
              <a:t>y a la nación.</a:t>
            </a:r>
          </a:p>
          <a:p>
            <a:pPr>
              <a:lnSpc>
                <a:spcPts val="6469"/>
              </a:lnSpc>
            </a:pPr>
            <a:r>
              <a:rPr lang="en-US" sz="3968">
                <a:solidFill>
                  <a:srgbClr val="FFFFFF"/>
                </a:solidFill>
                <a:latin typeface="Noto Sans Bold"/>
              </a:rPr>
              <a:t>Haré todo lo que esté bajo mi potestad para ser leal a Dios y a los valores del cuerpo de Cadetes Médicos de los Adventistas del Séptimo Día. Rendiré obediencia a las ordenes e instrucciones de mis superiores.</a:t>
            </a:r>
          </a:p>
          <a:p>
            <a:pPr marL="0" indent="0" lvl="0">
              <a:lnSpc>
                <a:spcPts val="6469"/>
              </a:lnSpc>
            </a:pPr>
            <a:r>
              <a:rPr lang="en-US" sz="3968">
                <a:solidFill>
                  <a:srgbClr val="FFFFFF"/>
                </a:solidFill>
                <a:latin typeface="Noto Sans Bold"/>
              </a:rPr>
              <a:t>En Dios Confio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79995" y="398636"/>
            <a:ext cx="13236582" cy="2790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85"/>
              </a:lnSpc>
            </a:pPr>
            <a:r>
              <a:rPr lang="en-US" sz="9154">
                <a:solidFill>
                  <a:srgbClr val="FFFFFF"/>
                </a:solidFill>
                <a:latin typeface="Noto Sans Bold"/>
              </a:rPr>
              <a:t>DECLARACIÓN DE </a:t>
            </a:r>
          </a:p>
          <a:p>
            <a:pPr marL="0" indent="0" lvl="0">
              <a:lnSpc>
                <a:spcPts val="10985"/>
              </a:lnSpc>
            </a:pPr>
            <a:r>
              <a:rPr lang="en-US" sz="9154">
                <a:solidFill>
                  <a:srgbClr val="FFFFFF"/>
                </a:solidFill>
                <a:latin typeface="Noto Sans Bold"/>
              </a:rPr>
              <a:t>LA MISIÓN (CREDO)</a:t>
            </a:r>
          </a:p>
        </p:txBody>
      </p:sp>
      <p:grpSp>
        <p:nvGrpSpPr>
          <p:cNvPr name="Group 4" id="4"/>
          <p:cNvGrpSpPr/>
          <p:nvPr/>
        </p:nvGrpSpPr>
        <p:grpSpPr>
          <a:xfrm rot="-8100000">
            <a:off x="10620541" y="-1002002"/>
            <a:ext cx="13442039" cy="4743097"/>
            <a:chOff x="0" y="0"/>
            <a:chExt cx="4547060" cy="16044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47060" cy="1604455"/>
            </a:xfrm>
            <a:custGeom>
              <a:avLst/>
              <a:gdLst/>
              <a:ahLst/>
              <a:cxnLst/>
              <a:rect r="r" b="b" t="t" l="l"/>
              <a:pathLst>
                <a:path h="1604455" w="4547060">
                  <a:moveTo>
                    <a:pt x="0" y="0"/>
                  </a:moveTo>
                  <a:lnTo>
                    <a:pt x="4547060" y="0"/>
                  </a:lnTo>
                  <a:lnTo>
                    <a:pt x="4547060" y="1604455"/>
                  </a:lnTo>
                  <a:lnTo>
                    <a:pt x="0" y="160445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-3910131">
            <a:off x="6082916" y="4617573"/>
            <a:ext cx="23300020" cy="4107683"/>
            <a:chOff x="0" y="0"/>
            <a:chExt cx="7881735" cy="138951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81735" cy="1389513"/>
            </a:xfrm>
            <a:custGeom>
              <a:avLst/>
              <a:gdLst/>
              <a:ahLst/>
              <a:cxnLst/>
              <a:rect r="r" b="b" t="t" l="l"/>
              <a:pathLst>
                <a:path h="1389513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1389513"/>
                  </a:lnTo>
                  <a:lnTo>
                    <a:pt x="0" y="1389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-8100000">
            <a:off x="5011828" y="2555271"/>
            <a:ext cx="19735995" cy="1770306"/>
            <a:chOff x="0" y="0"/>
            <a:chExt cx="6676127" cy="5988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76127" cy="598844"/>
            </a:xfrm>
            <a:custGeom>
              <a:avLst/>
              <a:gdLst/>
              <a:ahLst/>
              <a:cxnLst/>
              <a:rect r="r" b="b" t="t" l="l"/>
              <a:pathLst>
                <a:path h="598844" w="6676127">
                  <a:moveTo>
                    <a:pt x="0" y="0"/>
                  </a:moveTo>
                  <a:lnTo>
                    <a:pt x="6676127" y="0"/>
                  </a:lnTo>
                  <a:lnTo>
                    <a:pt x="6676127" y="598844"/>
                  </a:lnTo>
                  <a:lnTo>
                    <a:pt x="0" y="598844"/>
                  </a:lnTo>
                  <a:close/>
                </a:path>
              </a:pathLst>
            </a:custGeom>
            <a:solidFill>
              <a:srgbClr val="B2101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513519" y="305540"/>
            <a:ext cx="4219406" cy="4219406"/>
          </a:xfrm>
          <a:custGeom>
            <a:avLst/>
            <a:gdLst/>
            <a:ahLst/>
            <a:cxnLst/>
            <a:rect r="r" b="b" t="t" l="l"/>
            <a:pathLst>
              <a:path h="4219406" w="4219406">
                <a:moveTo>
                  <a:pt x="0" y="0"/>
                </a:moveTo>
                <a:lnTo>
                  <a:pt x="4219406" y="0"/>
                </a:lnTo>
                <a:lnTo>
                  <a:pt x="4219406" y="4219407"/>
                </a:lnTo>
                <a:lnTo>
                  <a:pt x="0" y="421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5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995" y="1952116"/>
            <a:ext cx="12922302" cy="76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469"/>
              </a:lnSpc>
            </a:pPr>
            <a:r>
              <a:rPr lang="en-US" sz="3968">
                <a:solidFill>
                  <a:srgbClr val="FFFFFF"/>
                </a:solidFill>
                <a:latin typeface="Noto Sans Bold"/>
              </a:rPr>
              <a:t>Servir a Dios, la Iglesia y a la Nación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79995" y="398636"/>
            <a:ext cx="13236582" cy="1395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985"/>
              </a:lnSpc>
            </a:pPr>
            <a:r>
              <a:rPr lang="en-US" sz="9154">
                <a:solidFill>
                  <a:srgbClr val="FFFFFF"/>
                </a:solidFill>
                <a:latin typeface="Noto Sans Bold"/>
              </a:rPr>
              <a:t>LEMA</a:t>
            </a:r>
          </a:p>
        </p:txBody>
      </p:sp>
      <p:grpSp>
        <p:nvGrpSpPr>
          <p:cNvPr name="Group 4" id="4"/>
          <p:cNvGrpSpPr/>
          <p:nvPr/>
        </p:nvGrpSpPr>
        <p:grpSpPr>
          <a:xfrm rot="-8100000">
            <a:off x="10620541" y="-1002002"/>
            <a:ext cx="13442039" cy="4743097"/>
            <a:chOff x="0" y="0"/>
            <a:chExt cx="4547060" cy="16044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47060" cy="1604455"/>
            </a:xfrm>
            <a:custGeom>
              <a:avLst/>
              <a:gdLst/>
              <a:ahLst/>
              <a:cxnLst/>
              <a:rect r="r" b="b" t="t" l="l"/>
              <a:pathLst>
                <a:path h="1604455" w="4547060">
                  <a:moveTo>
                    <a:pt x="0" y="0"/>
                  </a:moveTo>
                  <a:lnTo>
                    <a:pt x="4547060" y="0"/>
                  </a:lnTo>
                  <a:lnTo>
                    <a:pt x="4547060" y="1604455"/>
                  </a:lnTo>
                  <a:lnTo>
                    <a:pt x="0" y="160445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-3910131">
            <a:off x="6082916" y="4617573"/>
            <a:ext cx="23300020" cy="4107683"/>
            <a:chOff x="0" y="0"/>
            <a:chExt cx="7881735" cy="138951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81735" cy="1389513"/>
            </a:xfrm>
            <a:custGeom>
              <a:avLst/>
              <a:gdLst/>
              <a:ahLst/>
              <a:cxnLst/>
              <a:rect r="r" b="b" t="t" l="l"/>
              <a:pathLst>
                <a:path h="1389513" w="7881735">
                  <a:moveTo>
                    <a:pt x="0" y="0"/>
                  </a:moveTo>
                  <a:lnTo>
                    <a:pt x="7881735" y="0"/>
                  </a:lnTo>
                  <a:lnTo>
                    <a:pt x="7881735" y="1389513"/>
                  </a:lnTo>
                  <a:lnTo>
                    <a:pt x="0" y="1389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-8100000">
            <a:off x="5011828" y="2555271"/>
            <a:ext cx="19735995" cy="1770306"/>
            <a:chOff x="0" y="0"/>
            <a:chExt cx="6676127" cy="5988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76127" cy="598844"/>
            </a:xfrm>
            <a:custGeom>
              <a:avLst/>
              <a:gdLst/>
              <a:ahLst/>
              <a:cxnLst/>
              <a:rect r="r" b="b" t="t" l="l"/>
              <a:pathLst>
                <a:path h="598844" w="6676127">
                  <a:moveTo>
                    <a:pt x="0" y="0"/>
                  </a:moveTo>
                  <a:lnTo>
                    <a:pt x="6676127" y="0"/>
                  </a:lnTo>
                  <a:lnTo>
                    <a:pt x="6676127" y="598844"/>
                  </a:lnTo>
                  <a:lnTo>
                    <a:pt x="0" y="598844"/>
                  </a:lnTo>
                  <a:close/>
                </a:path>
              </a:pathLst>
            </a:custGeom>
            <a:solidFill>
              <a:srgbClr val="B2101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513519" y="305540"/>
            <a:ext cx="4219406" cy="4219406"/>
          </a:xfrm>
          <a:custGeom>
            <a:avLst/>
            <a:gdLst/>
            <a:ahLst/>
            <a:cxnLst/>
            <a:rect r="r" b="b" t="t" l="l"/>
            <a:pathLst>
              <a:path h="4219406" w="4219406">
                <a:moveTo>
                  <a:pt x="0" y="0"/>
                </a:moveTo>
                <a:lnTo>
                  <a:pt x="4219406" y="0"/>
                </a:lnTo>
                <a:lnTo>
                  <a:pt x="4219406" y="4219407"/>
                </a:lnTo>
                <a:lnTo>
                  <a:pt x="0" y="421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5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DAF71m0Hxiw</dc:identifier>
  <dcterms:modified xsi:type="dcterms:W3CDTF">2011-08-01T06:04:30Z</dcterms:modified>
  <cp:revision>1</cp:revision>
  <dc:title>MCC AFFIRMATIONS</dc:title>
</cp:coreProperties>
</file>